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2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7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3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44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96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0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7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29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7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31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65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EEB44-F468-4C94-BB5A-784E2248D470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4E3CE-4A59-4BB1-9700-841A1D4132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9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0736" y="179462"/>
            <a:ext cx="8708773" cy="656317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DE62D93-A038-4A76-44FF-307E3D91F9B1}"/>
              </a:ext>
            </a:extLst>
          </p:cNvPr>
          <p:cNvSpPr/>
          <p:nvPr/>
        </p:nvSpPr>
        <p:spPr>
          <a:xfrm>
            <a:off x="2062265" y="2840477"/>
            <a:ext cx="5038926" cy="311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Vladimir Script" pitchFamily="66" charset="0"/>
              </a:rPr>
              <a:t>Student Name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866628-EEAC-C6A7-557F-5B56D9DFC446}"/>
              </a:ext>
            </a:extLst>
          </p:cNvPr>
          <p:cNvSpPr/>
          <p:nvPr/>
        </p:nvSpPr>
        <p:spPr>
          <a:xfrm>
            <a:off x="5376153" y="4967592"/>
            <a:ext cx="1994170" cy="311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May 31, 2023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35F0AB-9C44-5567-6986-E8190A5CF99D}"/>
              </a:ext>
            </a:extLst>
          </p:cNvPr>
          <p:cNvSpPr txBox="1"/>
          <p:nvPr/>
        </p:nvSpPr>
        <p:spPr>
          <a:xfrm>
            <a:off x="2486025" y="5734050"/>
            <a:ext cx="1187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Robert Sax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812F63-59F8-59BC-7813-AF765441718B}"/>
              </a:ext>
            </a:extLst>
          </p:cNvPr>
          <p:cNvSpPr txBox="1"/>
          <p:nvPr/>
        </p:nvSpPr>
        <p:spPr>
          <a:xfrm>
            <a:off x="6776474" y="5756791"/>
            <a:ext cx="1180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Robin King</a:t>
            </a:r>
          </a:p>
        </p:txBody>
      </p:sp>
    </p:spTree>
    <p:extLst>
      <p:ext uri="{BB962C8B-B14F-4D97-AF65-F5344CB8AC3E}">
        <p14:creationId xmlns:p14="http://schemas.microsoft.com/office/powerpoint/2010/main" val="1981598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Vladimir Script</vt:lpstr>
      <vt:lpstr>Office Theme</vt:lpstr>
      <vt:lpstr>PowerPoint Presentation</vt:lpstr>
    </vt:vector>
  </TitlesOfParts>
  <Company>The Boeing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Bruhn, Catherine A</dc:creator>
  <cp:lastModifiedBy>Daryl Schmidt</cp:lastModifiedBy>
  <cp:revision>3</cp:revision>
  <dcterms:created xsi:type="dcterms:W3CDTF">2017-01-26T12:51:52Z</dcterms:created>
  <dcterms:modified xsi:type="dcterms:W3CDTF">2023-04-14T17:15:53Z</dcterms:modified>
</cp:coreProperties>
</file>